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K4inxABoVZteE3j0a490Uaw8e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Relationship Id="rId4" Type="http://schemas.openxmlformats.org/officeDocument/2006/relationships/image" Target="../media/image42.jp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4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9.jp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0" name="Google Shape;200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378351" y="1935200"/>
            <a:ext cx="4169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позиции всегда в наличии</a:t>
            </a:r>
            <a:endParaRPr i="0" sz="1500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378377" y="2929375"/>
            <a:ext cx="414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 счет отработанных технологий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378375" y="3850675"/>
            <a:ext cx="4140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на площадке в г. Гусь-Хрустальный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 всей России и СНГ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1" name="Google Shape;211;p12"/>
          <p:cNvSpPr/>
          <p:nvPr/>
        </p:nvSpPr>
        <p:spPr>
          <a:xfrm>
            <a:off x="4918921" y="3102621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114872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498" y="4004816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10262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490" y="2114863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позиции всегда в наличии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 всей России и СНГ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0" name="Google Shape;2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1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 txBox="1"/>
          <p:nvPr/>
        </p:nvSpPr>
        <p:spPr>
          <a:xfrm>
            <a:off x="4805375" y="1814350"/>
            <a:ext cx="386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 счет отработанных технологий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4805376" y="2803025"/>
            <a:ext cx="3896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на площадке в г. Гусь-Хрустальный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493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8926" y="2004260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378376" y="1806425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для постоянных клиентов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23950" y="3791850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от производителя без скрытых доплат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56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0" name="Google Shape;24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518" y="196960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9" name="Google Shape;2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5" name="Google Shape;295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25" y="3324950"/>
            <a:ext cx="36960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0" y="1896950"/>
            <a:ext cx="426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50" y="3312375"/>
            <a:ext cx="42687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18" y="3420622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686" y="341934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721" y="2021300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718" y="2005556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324549" y="1780950"/>
            <a:ext cx="4935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324550" y="26324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49" y="3807412"/>
            <a:ext cx="473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фотографироваться на фоне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5" name="Google Shape;105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51" y="3995225"/>
            <a:ext cx="5141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1" name="Google Shape;121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4137675"/>
            <a:ext cx="731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059000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7057264" y="4519075"/>
            <a:ext cx="187211" cy="187211"/>
            <a:chOff x="1487200" y="4896524"/>
            <a:chExt cx="483125" cy="483125"/>
          </a:xfrm>
        </p:grpSpPr>
        <p:sp>
          <p:nvSpPr>
            <p:cNvPr id="142" name="Google Shape;142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4" name="Google Shape;144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595788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971801" y="4364525"/>
            <a:ext cx="1928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6"/>
          <p:cNvGrpSpPr/>
          <p:nvPr/>
        </p:nvGrpSpPr>
        <p:grpSpPr>
          <a:xfrm>
            <a:off x="4693414" y="4519075"/>
            <a:ext cx="187211" cy="187211"/>
            <a:chOff x="1487200" y="4993750"/>
            <a:chExt cx="483125" cy="483125"/>
          </a:xfrm>
        </p:grpSpPr>
        <p:sp>
          <p:nvSpPr>
            <p:cNvPr id="149" name="Google Shape;149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